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rkazi Text" charset="1" panose="00000500000000000000"/>
      <p:regular r:id="rId14"/>
    </p:embeddedFont>
    <p:embeddedFont>
      <p:font typeface="Markazi Text Bold" charset="1" panose="00000800000000000000"/>
      <p:regular r:id="rId15"/>
    </p:embeddedFont>
    <p:embeddedFont>
      <p:font typeface="Markazi Text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xE2FSTlI.mp4" Type="http://schemas.openxmlformats.org/officeDocument/2006/relationships/video"/><Relationship Id="rId4" Target="../media/VAGxE2FSTlI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Mastercard-Code-For-Change-2-0/Team-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050" y="0"/>
            <a:ext cx="18287998" cy="10286998"/>
            <a:chOff x="0" y="0"/>
            <a:chExt cx="24383997" cy="13715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732770"/>
            <a:ext cx="13222224" cy="6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5199">
                <a:solidFill>
                  <a:srgbClr val="FFFFFF"/>
                </a:solidFill>
                <a:latin typeface="Markazi Text"/>
                <a:ea typeface="Markazi Text"/>
                <a:cs typeface="Markazi Text"/>
                <a:sym typeface="Markazi Text"/>
              </a:rPr>
              <a:t>Team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244221"/>
            <a:ext cx="16478363" cy="2993541"/>
            <a:chOff x="0" y="0"/>
            <a:chExt cx="21971151" cy="3991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71150" cy="3991388"/>
            </a:xfrm>
            <a:custGeom>
              <a:avLst/>
              <a:gdLst/>
              <a:ahLst/>
              <a:cxnLst/>
              <a:rect r="r" b="b" t="t" l="l"/>
              <a:pathLst>
                <a:path h="3991388" w="21971150">
                  <a:moveTo>
                    <a:pt x="0" y="0"/>
                  </a:moveTo>
                  <a:lnTo>
                    <a:pt x="21971150" y="0"/>
                  </a:lnTo>
                  <a:lnTo>
                    <a:pt x="21971150" y="3991388"/>
                  </a:lnTo>
                  <a:lnTo>
                    <a:pt x="0" y="3991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09550"/>
              <a:ext cx="21971151" cy="37818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Problem Theme: </a:t>
              </a:r>
            </a:p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Build a Donation Matching Portal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Problem Statement brief: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336" y="2503140"/>
            <a:ext cx="15747328" cy="581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Difficulty finding trusted causes: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struggle to find NGOs that align with their values.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Lack of transparency: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don't know how their funds are used.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No real-time tracking: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can't see the progress of their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Minimal impact reporting: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rarely get updates on the real-world effect of their contributions.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Inefficient NGO operations: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NGOs have trouble managing and reporting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Weak donor retention: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Lack of communication and engagement discourages repeat donations.</a:t>
            </a:r>
          </a:p>
          <a:p>
            <a:pPr algn="l" marL="772159" indent="-386079" lvl="1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38595" y="1597843"/>
            <a:ext cx="11806894" cy="7554463"/>
          </a:xfrm>
          <a:custGeom>
            <a:avLst/>
            <a:gdLst/>
            <a:ahLst/>
            <a:cxnLst/>
            <a:rect r="r" b="b" t="t" l="l"/>
            <a:pathLst>
              <a:path h="7554463" w="11806894">
                <a:moveTo>
                  <a:pt x="0" y="0"/>
                </a:moveTo>
                <a:lnTo>
                  <a:pt x="11806894" y="0"/>
                </a:lnTo>
                <a:lnTo>
                  <a:pt x="11806894" y="7554462"/>
                </a:lnTo>
                <a:lnTo>
                  <a:pt x="0" y="7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79989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Component </a:t>
            </a: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Overview: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5678" y="203704"/>
            <a:ext cx="15748296" cy="9691764"/>
          </a:xfrm>
          <a:custGeom>
            <a:avLst/>
            <a:gdLst/>
            <a:ahLst/>
            <a:cxnLst/>
            <a:rect r="r" b="b" t="t" l="l"/>
            <a:pathLst>
              <a:path h="9691764" w="15748296">
                <a:moveTo>
                  <a:pt x="0" y="0"/>
                </a:moveTo>
                <a:lnTo>
                  <a:pt x="15748296" y="0"/>
                </a:lnTo>
                <a:lnTo>
                  <a:pt x="15748296" y="9691764"/>
                </a:lnTo>
                <a:lnTo>
                  <a:pt x="0" y="9691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Technology Stack: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922" y="7793014"/>
            <a:ext cx="8961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Markazi Text"/>
                <a:ea typeface="Markazi Text"/>
                <a:cs typeface="Markazi Text"/>
                <a:sym typeface="Markazi Text"/>
                <a:hlinkClick r:id="rId4" tooltip="https://github.com/Mastercard-Code-For-Change-2-0/Team-1"/>
              </a:rPr>
              <a:t>https://github.com/Mastercard-Code-For-Change-2-0/Team-1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45" y="1884751"/>
            <a:ext cx="15538237" cy="444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Tech Stack :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Frontend: React.js, TailwindCSS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Backend: NodeJS, ExpressJS, REST APIs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Database: MongoDB (Unstructured Logs/Chat)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Authentication: JWT, OAuth2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AI/ML Layer: OLLAMA, Langchain, Chroma, TensorFlow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Version Control &amp; CI/CD: GitHub, GitHub Actions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Deployment – Vercel and Render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822" y="7137088"/>
            <a:ext cx="1879848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arkazi Text"/>
                <a:ea typeface="Markazi Text"/>
                <a:cs typeface="Markazi Text"/>
                <a:sym typeface="Markazi Text"/>
              </a:rPr>
              <a:t>Github link: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Impact/Future scope: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628" y="1982386"/>
            <a:ext cx="17025045" cy="620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</a:t>
            </a: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Scalability/Integration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Microservices with RestAPI → easy scaling per module and domain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API-first → smooth integration with hospital systems, govt. registries, payment gateways.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Additional Use Cases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Emergency donor-recipient matching with geolocation. AI-powered health risk scoring &amp; donor eligibility prediction.</a:t>
            </a:r>
          </a:p>
          <a:p>
            <a:pPr algn="l" marL="764146" indent="-382073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Multi-language chatbot for accessibility. 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Analytics dashboard for hospitals &amp; NGOs (trends, donor engagement).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Good to Know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Real-time donor-recipient matching using -</a:t>
            </a:r>
          </a:p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Modular → hospitals, blood banks, NGOs can onboard easily. </a:t>
            </a:r>
          </a:p>
          <a:p>
            <a:pPr algn="l" marL="684070" indent="-342035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Builds trust via transparency, notifications, and audit logs.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20, 2024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6424" y="3449063"/>
            <a:ext cx="16642828" cy="30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9"/>
              </a:lnSpc>
            </a:pPr>
            <a:r>
              <a:rPr lang="en-US" sz="22999" b="true">
                <a:solidFill>
                  <a:srgbClr val="F7F7F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DAGxD-fEid4</dc:identifier>
  <dcterms:modified xsi:type="dcterms:W3CDTF">2011-08-01T06:04:30Z</dcterms:modified>
  <cp:revision>1</cp:revision>
  <dc:title>HackathonPresentation_Skeleton.pptx</dc:title>
</cp:coreProperties>
</file>